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85"/>
            <a:ext cx="8458200" cy="132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1"/>
            <a:ext cx="8839200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250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7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287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8600"/>
            <a:ext cx="8763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560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8686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39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8763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19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11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299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96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7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162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1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42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8391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56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62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7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67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257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</dc:creator>
  <cp:lastModifiedBy>NS</cp:lastModifiedBy>
  <cp:revision>1</cp:revision>
  <dcterms:created xsi:type="dcterms:W3CDTF">2006-08-16T00:00:00Z</dcterms:created>
  <dcterms:modified xsi:type="dcterms:W3CDTF">2019-10-07T03:41:31Z</dcterms:modified>
</cp:coreProperties>
</file>